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4BCB3E-B1AA-C346-AEAA-BD38F9132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A2F4074-4776-F34F-BA81-6F9243FAC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099232-5361-FF4E-A6EB-B496FA1D8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4CE9DF4-BD3C-7C42-A3DC-98373E9C9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7D14F5-A5A4-3C4D-9DD4-23C882CB4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051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343B53-E43F-D245-94D8-FD4D5F970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E5B7019-A502-184C-9BD7-6AAA7457B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99D7AA-7EC5-024D-823E-E5CBCBF26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2067CD-FD06-C74D-A374-9DD95F7D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709F9F-3AB0-2C4B-BB0F-7D0BD933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62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0A3236F-6F29-4F44-9652-3612C852EC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05BF702-D362-BE41-A0FE-4EC7EC5E1E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5567A34-868A-984E-8CDB-9E135ED81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23D72A-8D9C-924A-99A5-064FBCF36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6FE519C-8601-1C43-8F6C-5096E8236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972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544E6F-9040-DF48-B4FB-84400CF94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E9BFCE-714D-1947-A068-F3E4D21B3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B44913A-465A-1F4A-BCAA-54BE39FBD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A2E64FF-7DD0-024F-BCC9-C9A920B6B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B5363C-E92F-6D41-AEA7-C25541218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320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C78364-5240-1240-9443-61B2ED321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1E148C1-9C78-6D45-8FD6-55EF26D1A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71C61A-CDDF-124F-A887-87DF166C7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921C2C4-99ED-5D43-A567-317461890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41B6EB-B9AE-7F48-83C6-F9EBAB1D6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1206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80A87D-7015-5544-93A5-F6F5B0A4A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9916C77-D4A1-5D41-9809-212018CB8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DB0844D-6E85-FF49-B645-E0FCDE6E6E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A2FB9A3-F7EB-C046-A928-3F35FFCDF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447CBB0-C844-3245-AAA2-E2477974C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563CF35-B212-BE43-A44F-3535962C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5593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ABAF2D-9B34-6F45-9B9E-8036E0C60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FAE98CF-964D-C648-9EC2-A29E74E78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A530C07-CE6D-0048-BA1D-9D55C8FA4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807E873-56CB-3A4D-AAB3-E8DF254966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6654AA8-9675-4E4F-9466-C06308AB4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144C557-D3FB-894F-9BA3-657A0B5F6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B793CBE-B2AB-A34D-9FE3-AEEE06EA1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1124D1E-EFE1-2048-AECE-015F8324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1812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994BD1-A084-5F4E-A110-69C6D9AC7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CAC652F-4B91-E948-BBC5-DF978C30E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37E766C-99FD-4F45-87F9-9B8FB662B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894C0B9-A22C-E74D-A3EE-C24FA3FF0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0320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252ED2C-97E1-9240-AC95-EDC4A34C7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0B883D-E01D-6C4B-86FA-7C70B772F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A9D98D4-D7CF-A846-B868-045FE93E1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1402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630A82-1168-7241-B703-1DCE01030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BEFE7F5-A822-D54F-95A6-F4DDFF184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F277189-0289-8B43-AF32-13A120891F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9EC6DFC-6395-1C48-A2CC-5C84A6E0C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61F626E-52AA-1F44-AF2B-FE98DB396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D3B0338-AE1A-9F44-8960-E5C4A42A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615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D3DD5C-10F4-024E-AD9F-6B38D1150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9F9B0FD-135F-7F4E-BEE7-7965794576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1CC7729-9E6C-654B-9803-1CAD301359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54E1730-8429-4F4D-B3E4-E1A5D0686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E3C3D90-48AA-D241-B36F-4D29FAED0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6731BE1-C5CD-9549-B86E-42065072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5223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5B5F556-EDF1-9144-8D08-A45C1A203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EEA7AF9-DEC0-1340-8295-A6331C90D7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1108C9E-F0C6-B048-A2EB-E399724CD2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41B11-3AC6-4A42-82D8-75764D8C73E8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C0D050F-6BBB-254B-A6CE-3341D20A64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EECBD1B-A6EC-AD44-BC55-07754E20A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2182A-8959-7E4A-8280-34448D2EC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264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49906B-F8C0-6740-BFD9-5E8E6D585C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7840" y="262426"/>
            <a:ext cx="7684495" cy="991650"/>
          </a:xfrm>
        </p:spPr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FF0000"/>
                </a:solidFill>
              </a:rPr>
              <a:t>மதராசப்பட்டினம்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C61143C8-DC52-5A44-8D5E-D64F9D437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7225" y="1600200"/>
            <a:ext cx="7253176" cy="4623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42808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3E044A8F-8E9A-A947-B7F4-4EBB12B523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3841" y="1027905"/>
            <a:ext cx="8898306" cy="5093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91664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49A7CD-5095-D548-B4FF-E47D1F68A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அறிவு</a:t>
            </a:r>
            <a:r>
              <a:rPr lang="en-US" sz="36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நகரம்</a:t>
            </a:r>
            <a:endParaRPr lang="en-US" sz="36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E6BB314-35C0-C94C-9FA3-54F9803DE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TAU-Marutham" pitchFamily="34" charset="0"/>
                <a:cs typeface="TAU-Marutham" pitchFamily="34" charset="0"/>
              </a:rPr>
              <a:t>18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நூற்றாண்டில்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மெல்ல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தோன்றிய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கல்விநிலையங்கள்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பத்தொன்பதாம்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நூற்றாண்டில்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பல்கிப்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பெருகின</a:t>
            </a:r>
            <a:r>
              <a:rPr lang="en-US" dirty="0" smtClean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பலவகைப்பட்ட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கல்வி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நிலையங்களும்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ஆசிய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அளவிலும்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இந்திய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அளவிலும்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சென்னையிலேயே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முதலில்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உருவானது</a:t>
            </a:r>
            <a:r>
              <a:rPr lang="en-US" dirty="0" smtClean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அவற்றுடன்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இணைந்த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அச்சு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கல்வி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பரவல்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சென்னையை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அறிவு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நகரம்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ஆக்கியது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656520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9E3916A4-E4C7-1D46-99F0-42E84F9317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718" y="1027906"/>
            <a:ext cx="11014563" cy="5156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20203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B3C426-F61D-BD4D-BAA0-A37656517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பண்பாட்டு</a:t>
            </a:r>
            <a:r>
              <a:rPr lang="en-US" sz="36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அடையாளங்கள்</a:t>
            </a:r>
            <a:endParaRPr lang="en-US" sz="36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F08EA2-612D-9446-8A77-C91687417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சென்னையில்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இருக்கக்கூடிய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பல்வேறு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பழைய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கட்டடங்களும்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இந்திய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அரசனைக்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கட்டட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அமைப்பை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சார்ந்தவை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தமிழ்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சமூகம்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பற்றி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அறிவதற்கு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துணையாக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இருக்கும்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ஆவண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காப்பகம்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கன்னிமாரா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பொது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நூலகம்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நமது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பண்பாட்டு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அடையாளங்களாகும்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இசை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திரை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நாடகம்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ஆகிய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கலைகள்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சார்ந்த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அடையாளங்கள்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இன்றும்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சென்னையில்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இயங்கிக்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கொண்டிருக்கின்றன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030775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A301B5D9-028D-AD4F-A285-952CC9547D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2670" y="440827"/>
            <a:ext cx="6052048" cy="60520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239290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CDCEAE3-9F9B-194D-AFA6-20116C7F6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1795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நாளும்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வளர்ந்து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வரும்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நகரமான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சென்னை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பழமையும்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புதுமையும்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கலந்து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இலங்கும்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நம்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பண்பாட்டு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அடையாளம்</a:t>
            </a:r>
            <a:r>
              <a:rPr lang="en-US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.</a:t>
            </a:r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US" dirty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மதராசப்பட்டினம்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எனும்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பெயர்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சென்னை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என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மாறியது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வரையான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அதன்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வளர்ச்சி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இந்திய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துணைக்கண்டத்தின்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வரலாற்று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சாட்சியாகும்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557713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725B33-6350-5542-82D5-72908D187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தொன்மை</a:t>
            </a:r>
            <a:endParaRPr lang="en-US" sz="32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B752B3-C4E7-7B4A-AC69-E898D8DAB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குடியம்,அத்திரம்பாக்கம்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அகழ்வாய்வுகள்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இப்பகுதியின்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மனித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நாகரீகத்தின்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பழமை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லட்சம்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ஆண்டுகளுக்கும்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முற்பட்டது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என்கிறது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பல்லாவரம்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கற்கோடரி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கண்டுபிடிப்பு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கொற்றலை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ஆற்றுப்படுகை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புழல்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கூடுவாஞ்சேரி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ஆகிய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பகுதியின்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தொல்பழங்கால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எச்சங்கள்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இப்பகுதியின்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பழமையை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உணர்த்தும்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சென்னையின்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பல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பகுதிகளும்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பல்லவர்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சோழர்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ஆட்சிக்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காலத்தில்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சிறப்பிடம்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பெற்றுள்ளன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35376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D6DA1DC0-36EC-F044-BAE9-C54F9E691A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948" y="177411"/>
            <a:ext cx="5854052" cy="43513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9B0623BB-8C18-4A41-B365-5010AA20E6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1443" y="2353080"/>
            <a:ext cx="5425286" cy="39252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04174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BAF6E-548F-DE4D-9CC4-4B0B3FEA4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அத்திரம்பாக்கம்</a:t>
            </a:r>
            <a:r>
              <a:rPr lang="en-US" sz="36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3600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கற்கருவிகள்</a:t>
            </a:r>
            <a:endParaRPr lang="en-US" sz="36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53453758-1773-F641-9ED4-72AF0AF70B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3027" y="1581712"/>
            <a:ext cx="7162113" cy="49111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622620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665E49-BD33-A442-BF7A-A5F5EDEF3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ஐரோப்பியர்</a:t>
            </a:r>
            <a:r>
              <a:rPr lang="en-US" sz="36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வருகை</a:t>
            </a:r>
            <a:endParaRPr lang="en-US" sz="36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FBC65D-2F57-E64E-88BE-75AD905F6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>
                <a:latin typeface="TAU-Marutham" pitchFamily="34" charset="0"/>
                <a:cs typeface="TAU-Marutham" pitchFamily="34" charset="0"/>
              </a:rPr>
              <a:t>400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ஆண்டுகளுக்கு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முன்னர்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வணிக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மையம்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ஏற்படுத்த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ஐரோப்பியர்களால்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வாங்கப்பட்ட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நிலப்பகுதியை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இன்று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சென்னை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பெருநகரமாக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உருவாகியுள்ளது</a:t>
            </a:r>
            <a:r>
              <a:rPr lang="en-US" dirty="0" smtClean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வெள்ளையர்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நகரம்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கருப்பர்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நகரம்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என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உருவான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சென்னையின்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மையமாக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செயின்ட்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ஜார்ஜ்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கோட்டை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விளங்கியது</a:t>
            </a:r>
            <a:r>
              <a:rPr lang="en-US" dirty="0" smtClean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மெல்ல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அது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இந்தியாவின்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முக்கியமான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அதிகார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மையமாக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மாற்றம்</a:t>
            </a:r>
            <a:endParaRPr lang="en-US" dirty="0"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5307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2BEF511A-FFB2-434F-8454-BE456C999F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2283" y="365125"/>
            <a:ext cx="8962339" cy="623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2535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DE353F-EC32-D34F-97B4-1ACFAB966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நகர</a:t>
            </a:r>
            <a:r>
              <a:rPr lang="en-US" sz="36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உருவாக்கம்</a:t>
            </a:r>
            <a:endParaRPr lang="en-US" sz="36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C4E08928-C2B5-FF4D-BCF6-E2B967C49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வணிகம்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காரணமாக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புதிய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குடியேற்றங்கள்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நிகழ்ந்தது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மக்கள்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தொகை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பெருகத்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தொடங்கியது</a:t>
            </a:r>
            <a:r>
              <a:rPr lang="en-US" dirty="0" smtClean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சென்னை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நகரத்துடன்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பல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புதிய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கிராம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பகுதிகள்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இணைந்தது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சென்னை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மாநகராட்சி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1688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உதயமானது</a:t>
            </a:r>
            <a:r>
              <a:rPr lang="en-US" dirty="0" smtClean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US" dirty="0" err="1">
                <a:latin typeface="TAU-Marutham" pitchFamily="34" charset="0"/>
                <a:cs typeface="TAU-Marutham" pitchFamily="34" charset="0"/>
              </a:rPr>
              <a:t>மாநகரத்திற்கு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ஏற்ற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கட்டமைப்புகளும்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பெரும்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வேகத்தில்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வளரத்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தொடங்கியது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330371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5D39B6D7-99C2-4745-8DE2-25F2DABF39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004"/>
          <a:stretch>
            <a:fillRect/>
          </a:stretch>
        </p:blipFill>
        <p:spPr>
          <a:xfrm>
            <a:off x="666712" y="571480"/>
            <a:ext cx="5365830" cy="4214842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2B13D81C-A5C7-5C46-9F03-AAFE920A06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1892" y="2635244"/>
            <a:ext cx="4969345" cy="383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8485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213</Words>
  <Application>Microsoft Office PowerPoint</Application>
  <PresentationFormat>Custom</PresentationFormat>
  <Paragraphs>32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மதராசப்பட்டினம்</vt:lpstr>
      <vt:lpstr>Slide 2</vt:lpstr>
      <vt:lpstr>தொன்மை</vt:lpstr>
      <vt:lpstr>Slide 4</vt:lpstr>
      <vt:lpstr>அத்திரம்பாக்கம் கற்கருவிகள்</vt:lpstr>
      <vt:lpstr>ஐரோப்பியர் வருகை</vt:lpstr>
      <vt:lpstr>Slide 7</vt:lpstr>
      <vt:lpstr>நகர உருவாக்கம்</vt:lpstr>
      <vt:lpstr>Slide 9</vt:lpstr>
      <vt:lpstr>Slide 10</vt:lpstr>
      <vt:lpstr>அறிவு நகரம்</vt:lpstr>
      <vt:lpstr>Slide 12</vt:lpstr>
      <vt:lpstr>பண்பாட்டு அடையாளங்கள்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மதராசப்பட்டினம்</dc:title>
  <dc:creator>kamalakannan ramamoorthy</dc:creator>
  <cp:lastModifiedBy>Windows User</cp:lastModifiedBy>
  <cp:revision>7</cp:revision>
  <dcterms:created xsi:type="dcterms:W3CDTF">2019-06-10T16:29:47Z</dcterms:created>
  <dcterms:modified xsi:type="dcterms:W3CDTF">2019-06-11T01:26:01Z</dcterms:modified>
</cp:coreProperties>
</file>